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7" r:id="rId3"/>
    <p:sldId id="261" r:id="rId4"/>
    <p:sldId id="262" r:id="rId5"/>
    <p:sldId id="275" r:id="rId6"/>
    <p:sldId id="260" r:id="rId7"/>
    <p:sldId id="265" r:id="rId8"/>
    <p:sldId id="266" r:id="rId9"/>
    <p:sldId id="267" r:id="rId10"/>
    <p:sldId id="273" r:id="rId11"/>
    <p:sldId id="268" r:id="rId12"/>
    <p:sldId id="274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CC0000"/>
    <a:srgbClr val="CC3300"/>
    <a:srgbClr val="FF33CC"/>
    <a:srgbClr val="F52BB2"/>
    <a:srgbClr val="BD5847"/>
    <a:srgbClr val="D257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5341" autoAdjust="0"/>
  </p:normalViewPr>
  <p:slideViewPr>
    <p:cSldViewPr>
      <p:cViewPr>
        <p:scale>
          <a:sx n="67" d="100"/>
          <a:sy n="67" d="100"/>
        </p:scale>
        <p:origin x="-6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7C8BD-45D6-45DE-9CFC-8CE61F854B50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DEA09-F4D3-49BF-B6D2-13EFCD637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30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DEA09-F4D3-49BF-B6D2-13EFCD6371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22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29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4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32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0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6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50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22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0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90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96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D5D0F-176B-42AE-A1B1-7A5A9423429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79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4286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9060" y="10672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220913" y="3000375"/>
            <a:ext cx="66944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	</a:t>
            </a:r>
            <a:r>
              <a:rPr lang="en-US" sz="2800" b="1" dirty="0" err="1">
                <a:latin typeface="+mj-lt"/>
                <a:cs typeface="Arial" charset="0"/>
              </a:rPr>
              <a:t>Môn</a:t>
            </a:r>
            <a:r>
              <a:rPr lang="en-US" sz="2800" b="1" dirty="0">
                <a:latin typeface="+mj-lt"/>
                <a:cs typeface="Arial" charset="0"/>
              </a:rPr>
              <a:t>: </a:t>
            </a:r>
            <a:r>
              <a:rPr lang="en-US" sz="2800" dirty="0" err="1">
                <a:latin typeface="+mj-lt"/>
                <a:cs typeface="Arial" charset="0"/>
              </a:rPr>
              <a:t>Tiếng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>
                <a:latin typeface="+mj-lt"/>
                <a:cs typeface="Arial" charset="0"/>
              </a:rPr>
              <a:t>Việt</a:t>
            </a:r>
            <a:r>
              <a:rPr lang="en-US" sz="2800" dirty="0">
                <a:latin typeface="+mj-lt"/>
                <a:cs typeface="Arial" charset="0"/>
              </a:rPr>
              <a:t> – </a:t>
            </a:r>
            <a:r>
              <a:rPr lang="en-US" sz="2800" dirty="0" err="1">
                <a:latin typeface="+mj-lt"/>
                <a:cs typeface="Arial" charset="0"/>
              </a:rPr>
              <a:t>Lớp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2</a:t>
            </a:r>
            <a:endParaRPr lang="en-US" sz="28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	</a:t>
            </a:r>
            <a:r>
              <a:rPr lang="en-US" sz="2800" b="1" dirty="0" err="1">
                <a:latin typeface="+mj-lt"/>
                <a:cs typeface="Arial" charset="0"/>
              </a:rPr>
              <a:t>Tuần</a:t>
            </a:r>
            <a:r>
              <a:rPr lang="en-US" sz="2800" b="1" dirty="0">
                <a:latin typeface="+mj-lt"/>
                <a:cs typeface="Arial" charset="0"/>
              </a:rPr>
              <a:t>: </a:t>
            </a:r>
            <a:r>
              <a:rPr lang="en-US" sz="2800" dirty="0">
                <a:latin typeface="+mj-lt"/>
                <a:cs typeface="Arial" charset="0"/>
              </a:rPr>
              <a:t>18. </a:t>
            </a:r>
            <a:r>
              <a:rPr lang="en-US" sz="2800" b="1" dirty="0" err="1">
                <a:latin typeface="+mj-lt"/>
                <a:cs typeface="Arial" charset="0"/>
              </a:rPr>
              <a:t>Bài</a:t>
            </a:r>
            <a:r>
              <a:rPr lang="en-US" sz="2800" b="1" dirty="0">
                <a:latin typeface="+mj-lt"/>
                <a:cs typeface="Arial" charset="0"/>
              </a:rPr>
              <a:t>: </a:t>
            </a:r>
          </a:p>
          <a:p>
            <a:pPr>
              <a:defRPr/>
            </a:pPr>
            <a:endParaRPr lang="en-US" sz="2800" b="1" dirty="0">
              <a:latin typeface="+mj-lt"/>
              <a:cs typeface="Arial" charset="0"/>
            </a:endParaRPr>
          </a:p>
          <a:p>
            <a:pPr>
              <a:defRPr/>
            </a:pPr>
            <a:endParaRPr lang="en-US" sz="2800" b="1" dirty="0"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+mj-lt"/>
                <a:cs typeface="Arial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  <a:cs typeface="Arial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  <a:cs typeface="Arial" charset="0"/>
              </a:rPr>
              <a:t>cuối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  <a:cs typeface="Arial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  <a:cs typeface="Arial" charset="0"/>
              </a:rPr>
              <a:t>kì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Arial" charset="0"/>
              </a:rPr>
              <a:t> 1 (</a:t>
            </a:r>
            <a:r>
              <a:rPr lang="en-US" sz="4000" b="1" dirty="0" err="1">
                <a:solidFill>
                  <a:srgbClr val="FF0000"/>
                </a:solidFill>
                <a:latin typeface="+mj-lt"/>
                <a:cs typeface="Arial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5)</a:t>
            </a:r>
            <a:endParaRPr lang="en-US" sz="40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79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5295" y="4931747"/>
            <a:ext cx="206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thể dục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488494"/>
            <a:ext cx="1872208" cy="2596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6450" y="2427049"/>
            <a:ext cx="2771800" cy="162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488494"/>
            <a:ext cx="1872208" cy="259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054" y="4175656"/>
            <a:ext cx="1894511" cy="2435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2520" y="4175656"/>
            <a:ext cx="2025704" cy="2379897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990139" y="3944823"/>
            <a:ext cx="63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781799" y="5085184"/>
            <a:ext cx="16786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bài, làm bài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375140" y="6455953"/>
            <a:ext cx="206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gà ăn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999769" y="6451191"/>
            <a:ext cx="1337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quét sân</a:t>
            </a:r>
          </a:p>
        </p:txBody>
      </p:sp>
    </p:spTree>
    <p:extLst>
      <p:ext uri="{BB962C8B-B14F-4D97-AF65-F5344CB8AC3E}">
        <p14:creationId xmlns:p14="http://schemas.microsoft.com/office/powerpoint/2010/main" xmlns="" val="27172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74983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Ghi lại lời của em: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5189" y="2349461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 20 - 11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90369" y="344281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b, Nhờ bạn khênh giúp cái ghế.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5189" y="4143415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c, Đề nghị các bạn ở lại họp Sao Nhi đồng. </a:t>
            </a:r>
          </a:p>
        </p:txBody>
      </p:sp>
    </p:spTree>
    <p:extLst>
      <p:ext uri="{BB962C8B-B14F-4D97-AF65-F5344CB8AC3E}">
        <p14:creationId xmlns:p14="http://schemas.microsoft.com/office/powerpoint/2010/main" xmlns="" val="3827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74983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Ghi lại lời của em: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5189" y="2133600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 20 - 11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04641" y="2971800"/>
            <a:ext cx="87484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chúng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20 –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2B chúng  em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ạ!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0369" y="427738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khênh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47936" y="473458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Dũng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khênh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này 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85189" y="525780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57200" y="579120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827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18"/>
            <a:ext cx="9144000" cy="68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60736" y="847165"/>
            <a:ext cx="65660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800" b="1" smtClean="0">
                <a:solidFill>
                  <a:srgbClr val="0000CC"/>
                </a:solidFill>
                <a:latin typeface="Jokerman" pitchFamily="82" charset="0"/>
                <a:cs typeface="Times New Roman" pitchFamily="18" charset="0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xmlns="" val="29041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24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643917"/>
              </p:ext>
            </p:extLst>
          </p:nvPr>
        </p:nvGraphicFramePr>
        <p:xfrm>
          <a:off x="-36512" y="2132856"/>
          <a:ext cx="9217024" cy="47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853"/>
                <a:gridCol w="2970348"/>
                <a:gridCol w="3149823"/>
              </a:tblGrid>
              <a:tr h="2362572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BÍM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TÓC ĐUÔI SAM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3 + 4. Trang 31)</a:t>
                      </a: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GIÁO LỚP EM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Đọc thuộc bài thơ. Trang 60.)</a:t>
                      </a: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XOÀI CỦA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ÔNG EM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1: Từ đầu....bàn thờ ông. Trang 89.)</a:t>
                      </a:r>
                    </a:p>
                    <a:p>
                      <a:endParaRPr lang="en-US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62572"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BÓ ĐŨA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3. Trang 112 )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Đọc thuộc bài thơ. Trang 101.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CHÓ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NHÀ 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 XÓM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4 + 5. Trang129 )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28649"/>
            <a:ext cx="3053902" cy="2316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844" y="2170284"/>
            <a:ext cx="3095156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49" y="4473325"/>
            <a:ext cx="3055689" cy="242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0650" y="4456284"/>
            <a:ext cx="3060526" cy="2427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3902" y="2155277"/>
            <a:ext cx="3028897" cy="2316014"/>
          </a:xfrm>
          <a:prstGeom prst="rect">
            <a:avLst/>
          </a:prstGeom>
        </p:spPr>
      </p:pic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532165" y="1519684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Ôn luyện tập đọc và học thuộc lòng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2800" y="4464298"/>
            <a:ext cx="3119870" cy="2393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0" y="3224329"/>
            <a:ext cx="298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Nghe lời thầy, Tuấn đã làm gì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? Thầy giáo khuyên bảo Tuấn như thế nào?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654" y="3224329"/>
            <a:ext cx="269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Bài thơ nói lên điều gì?</a:t>
            </a:r>
          </a:p>
          <a:p>
            <a:endParaRPr lang="en-US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6096000" y="3429000"/>
            <a:ext cx="303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 ?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Tại sao mẹ lại chọn những quả xoài ngon nhất bày lên bàn thờ ông?</a:t>
            </a:r>
            <a:endParaRPr lang="en-US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6101826" y="5496532"/>
            <a:ext cx="302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Bác sĩ nghĩ rằng Bé mau lành bệnh là nhờ ai?</a:t>
            </a:r>
          </a:p>
          <a:p>
            <a:endParaRPr lang="en-US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3203848" y="5428490"/>
            <a:ext cx="269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Bài thơ nói lên điều gì?</a:t>
            </a:r>
          </a:p>
          <a:p>
            <a:endParaRPr lang="en-US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59116" y="5366845"/>
            <a:ext cx="2928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Người cha muốn khuyên các con điều gì?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xmlns="" val="10246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" grpId="0"/>
      <p:bldP spid="9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79" y="-2296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từ ngữ chỉ hoạt động trong mỗi tranh dưới đây. Đặt câu với từ ngữ đó.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29633" y="1539547"/>
            <a:ext cx="3408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40090" y="196857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488494"/>
            <a:ext cx="1872208" cy="2596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6450" y="2524935"/>
            <a:ext cx="2771800" cy="162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488494"/>
            <a:ext cx="1872208" cy="259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273" y="4398783"/>
            <a:ext cx="1894511" cy="2435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350" y="4454397"/>
            <a:ext cx="2025704" cy="23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82" y="2636912"/>
            <a:ext cx="3398690" cy="4221088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09733" y="2897263"/>
            <a:ext cx="3090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419872" y="3737213"/>
            <a:ext cx="5682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Chúng em  tập thể dục ngoài sân.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3639130" y="4317899"/>
            <a:ext cx="15064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052272" y="4596307"/>
            <a:ext cx="744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62242" y="3998823"/>
            <a:ext cx="2070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5243657" y="4596307"/>
            <a:ext cx="0" cy="606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192837" y="4637710"/>
            <a:ext cx="163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gì?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5378694" y="4317899"/>
            <a:ext cx="3297761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5378694" y="4431869"/>
            <a:ext cx="329776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79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695539" y="2865588"/>
            <a:ext cx="1290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vẽ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993041" y="3737213"/>
            <a:ext cx="4638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Hùng và Lan đang vẽ tranh.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4148476" y="4260749"/>
            <a:ext cx="194752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62242" y="3998823"/>
            <a:ext cx="2070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6312532" y="4260749"/>
            <a:ext cx="209860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6312531" y="4379725"/>
            <a:ext cx="209894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4" y="3158873"/>
            <a:ext cx="3779912" cy="268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9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20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65" y="2492896"/>
            <a:ext cx="302666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946" y="2471737"/>
            <a:ext cx="2975024" cy="4369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296" y="2447538"/>
            <a:ext cx="2878858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7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79" y="-2296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91796"/>
            <a:ext cx="3571468" cy="4330809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viết bài, làm bài</a:t>
            </a:r>
          </a:p>
        </p:txBody>
      </p:sp>
    </p:spTree>
    <p:extLst>
      <p:ext uri="{BB962C8B-B14F-4D97-AF65-F5344CB8AC3E}">
        <p14:creationId xmlns:p14="http://schemas.microsoft.com/office/powerpoint/2010/main" xmlns="" val="3789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71737"/>
            <a:ext cx="3528392" cy="4369506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cho gà ăn</a:t>
            </a:r>
          </a:p>
        </p:txBody>
      </p:sp>
    </p:spTree>
    <p:extLst>
      <p:ext uri="{BB962C8B-B14F-4D97-AF65-F5344CB8AC3E}">
        <p14:creationId xmlns:p14="http://schemas.microsoft.com/office/powerpoint/2010/main" xmlns="" val="70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47538"/>
            <a:ext cx="3384376" cy="4386263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quét sân</a:t>
            </a:r>
          </a:p>
        </p:txBody>
      </p:sp>
    </p:spTree>
    <p:extLst>
      <p:ext uri="{BB962C8B-B14F-4D97-AF65-F5344CB8AC3E}">
        <p14:creationId xmlns:p14="http://schemas.microsoft.com/office/powerpoint/2010/main" xmlns="" val="70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6&quot;&gt;&lt;property id=&quot;20148&quot; value=&quot;5&quot;/&gt;&lt;property id=&quot;20300&quot; value=&quot;Slide 2&quot;/&gt;&lt;property id=&quot;20307&quot; value=&quot;277&quot;/&gt;&lt;/object&gt;&lt;object type=&quot;3&quot; unique_id=&quot;10007&quot;&gt;&lt;property id=&quot;20148&quot; value=&quot;5&quot;/&gt;&lt;property id=&quot;20300&quot; value=&quot;Slide 3&quot;/&gt;&lt;property id=&quot;20307&quot; value=&quot;261&quot;/&gt;&lt;/object&gt;&lt;object type=&quot;3&quot; unique_id=&quot;10008&quot;&gt;&lt;property id=&quot;20148&quot; value=&quot;5&quot;/&gt;&lt;property id=&quot;20300&quot; value=&quot;Slide 4&quot;/&gt;&lt;property id=&quot;20307&quot; value=&quot;262&quot;/&gt;&lt;/object&gt;&lt;object type=&quot;3&quot; unique_id=&quot;10009&quot;&gt;&lt;property id=&quot;20148&quot; value=&quot;5&quot;/&gt;&lt;property id=&quot;20300&quot; value=&quot;Slide 5&quot;/&gt;&lt;property id=&quot;20307&quot; value=&quot;275&quot;/&gt;&lt;/object&gt;&lt;object type=&quot;3&quot; unique_id=&quot;10010&quot;&gt;&lt;property id=&quot;20148&quot; value=&quot;5&quot;/&gt;&lt;property id=&quot;20300&quot; value=&quot;Slide 6&quot;/&gt;&lt;property id=&quot;20307&quot; value=&quot;260&quot;/&gt;&lt;/object&gt;&lt;object type=&quot;3&quot; unique_id=&quot;10011&quot;&gt;&lt;property id=&quot;20148&quot; value=&quot;5&quot;/&gt;&lt;property id=&quot;20300&quot; value=&quot;Slide 7&quot;/&gt;&lt;property id=&quot;20307&quot; value=&quot;265&quot;/&gt;&lt;/object&gt;&lt;object type=&quot;3&quot; unique_id=&quot;10012&quot;&gt;&lt;property id=&quot;20148&quot; value=&quot;5&quot;/&gt;&lt;property id=&quot;20300&quot; value=&quot;Slide 8&quot;/&gt;&lt;property id=&quot;20307&quot; value=&quot;266&quot;/&gt;&lt;/object&gt;&lt;object type=&quot;3&quot; unique_id=&quot;10013&quot;&gt;&lt;property id=&quot;20148&quot; value=&quot;5&quot;/&gt;&lt;property id=&quot;20300&quot; value=&quot;Slide 9&quot;/&gt;&lt;property id=&quot;20307&quot; value=&quot;267&quot;/&gt;&lt;/object&gt;&lt;object type=&quot;3&quot; unique_id=&quot;10014&quot;&gt;&lt;property id=&quot;20148&quot; value=&quot;5&quot;/&gt;&lt;property id=&quot;20300&quot; value=&quot;Slide 10&quot;/&gt;&lt;property id=&quot;20307&quot; value=&quot;273&quot;/&gt;&lt;/object&gt;&lt;object type=&quot;3&quot; unique_id=&quot;10015&quot;&gt;&lt;property id=&quot;20148&quot; value=&quot;5&quot;/&gt;&lt;property id=&quot;20300&quot; value=&quot;Slide 11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4&quot;/&gt;&lt;/object&gt;&lt;object type=&quot;3&quot; unique_id=&quot;10017&quot;&gt;&lt;property id=&quot;20148&quot; value=&quot;5&quot;/&gt;&lt;property id=&quot;20300&quot; value=&quot;Slide 13&quot;/&gt;&lt;property id=&quot;20307&quot; value=&quot;269&quot;/&gt;&lt;/object&gt;&lt;/object&gt;&lt;/object&gt;&lt;/database&gt;"/>
  <p:tag name="SECTOMILLISECCONVERTED" val="1"/>
  <p:tag name="ISPRING_RESOURCE_PATHS_HASH_PRESENTER" val="6e9a8784fb35eb2783cf55a5eeee7665ccd27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583</Words>
  <Application>Microsoft Office PowerPoint</Application>
  <PresentationFormat>On-screen Show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Truong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AutoBVT</cp:lastModifiedBy>
  <cp:revision>91</cp:revision>
  <dcterms:created xsi:type="dcterms:W3CDTF">2015-12-15T13:06:42Z</dcterms:created>
  <dcterms:modified xsi:type="dcterms:W3CDTF">2016-12-06T06:49:54Z</dcterms:modified>
</cp:coreProperties>
</file>